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E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5686-4DD2-4FBA-9AAB-2AB7C9231BCC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C4FF-6B32-42F6-A74C-F19D3C01A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18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5686-4DD2-4FBA-9AAB-2AB7C9231BCC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C4FF-6B32-42F6-A74C-F19D3C01A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63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5686-4DD2-4FBA-9AAB-2AB7C9231BCC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C4FF-6B32-42F6-A74C-F19D3C01A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5686-4DD2-4FBA-9AAB-2AB7C9231BCC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C4FF-6B32-42F6-A74C-F19D3C01A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03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5686-4DD2-4FBA-9AAB-2AB7C9231BCC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C4FF-6B32-42F6-A74C-F19D3C01A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46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5686-4DD2-4FBA-9AAB-2AB7C9231BCC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C4FF-6B32-42F6-A74C-F19D3C01A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44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5686-4DD2-4FBA-9AAB-2AB7C9231BCC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C4FF-6B32-42F6-A74C-F19D3C01A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15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5686-4DD2-4FBA-9AAB-2AB7C9231BCC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C4FF-6B32-42F6-A74C-F19D3C01A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30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5686-4DD2-4FBA-9AAB-2AB7C9231BCC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C4FF-6B32-42F6-A74C-F19D3C01A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4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5686-4DD2-4FBA-9AAB-2AB7C9231BCC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C4FF-6B32-42F6-A74C-F19D3C01A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14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5686-4DD2-4FBA-9AAB-2AB7C9231BCC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C4FF-6B32-42F6-A74C-F19D3C01A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61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25686-4DD2-4FBA-9AAB-2AB7C9231BCC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6C4FF-6B32-42F6-A74C-F19D3C01A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29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E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342" y="6040932"/>
            <a:ext cx="2223658" cy="741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70" y="0"/>
            <a:ext cx="7916228" cy="17807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94364" y="262685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2022 will be Queen Elizabeth II platinum jubilee celebrating 70 years of her reign. </a:t>
            </a:r>
          </a:p>
          <a:p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This is the longest reign of any British monarch. Even longer than Queen Victoria who was on the throne for almost 64 years. </a:t>
            </a: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" y="1827213"/>
            <a:ext cx="2308225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queen victoria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724" y="1827213"/>
            <a:ext cx="2448212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50965" y="5564712"/>
            <a:ext cx="254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Queen Elizabeth II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9648825" y="5570138"/>
            <a:ext cx="254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Queen Victoria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91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E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39" y="2222209"/>
            <a:ext cx="3135561" cy="41893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99164" y="257047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Though Elizabeth became Queen in 1952, her coronation was held the following year in 1953.</a:t>
            </a: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coronation is a ceremony during which the monarch is officially accepted as King or Queen. They are given special robes, and objects which symbolise their promise to protect their people and be a just and fair ruler. They are anointed with holy oil and most importantly, a royal crown is placed upon their head.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342" y="6040932"/>
            <a:ext cx="2223658" cy="741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60" y="-431800"/>
            <a:ext cx="3388360" cy="338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7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E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342" y="6040932"/>
            <a:ext cx="2223658" cy="7412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1244" y="80263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A popular way of celebrating a jubilee is to hold a street party, where neighbours get together to celebrate in the street outside their homes.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120" y="-299720"/>
            <a:ext cx="3439160" cy="3439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04" y="2072641"/>
            <a:ext cx="4588904" cy="305927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276" y="2672080"/>
            <a:ext cx="4880744" cy="305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44661" y="5192335"/>
            <a:ext cx="216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Street party bunting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306820" y="5788074"/>
            <a:ext cx="399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Queens Golden Jubilee </a:t>
            </a:r>
            <a:r>
              <a:rPr lang="en-GB" dirty="0" smtClean="0"/>
              <a:t>celebrations</a:t>
            </a:r>
          </a:p>
          <a:p>
            <a:pPr algn="ctr"/>
            <a:r>
              <a:rPr lang="en-GB" dirty="0" smtClean="0"/>
              <a:t>2002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127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E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342" y="6040932"/>
            <a:ext cx="2223658" cy="741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9302" y="1097280"/>
            <a:ext cx="797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Here are some ideas for your story;</a:t>
            </a:r>
          </a:p>
          <a:p>
            <a:endParaRPr lang="en-GB" dirty="0" smtClean="0"/>
          </a:p>
          <a:p>
            <a:r>
              <a:rPr lang="en-GB" dirty="0" smtClean="0"/>
              <a:t>The Queen has reigned for 70 years, think </a:t>
            </a:r>
            <a:r>
              <a:rPr lang="en-GB" dirty="0"/>
              <a:t>about all the things which have changed over her long </a:t>
            </a:r>
            <a:r>
              <a:rPr lang="en-GB" dirty="0" smtClean="0"/>
              <a:t>reign.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If </a:t>
            </a:r>
            <a:r>
              <a:rPr lang="en-GB" dirty="0"/>
              <a:t>you were King or Queen for the day, what would you do? Would you like it? Put yourself in the Queen’s </a:t>
            </a:r>
            <a:r>
              <a:rPr lang="en-GB" dirty="0" smtClean="0"/>
              <a:t>shoes.</a:t>
            </a:r>
            <a:r>
              <a:rPr lang="en-GB" dirty="0"/>
              <a:t> 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Write a story celebrating </a:t>
            </a:r>
            <a:r>
              <a:rPr lang="en-GB" dirty="0"/>
              <a:t>a jubilee through the perspective of the Queen’s </a:t>
            </a:r>
            <a:r>
              <a:rPr lang="en-GB" dirty="0" smtClean="0"/>
              <a:t>Corgis.</a:t>
            </a:r>
            <a:endParaRPr lang="en-GB" dirty="0"/>
          </a:p>
          <a:p>
            <a:endParaRPr lang="en-GB" dirty="0"/>
          </a:p>
          <a:p>
            <a:r>
              <a:rPr lang="en-GB" dirty="0"/>
              <a:t>Thousands of years in the future, historians will look back on the long reign of Queen Elizabeth II – what will they say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-90698"/>
            <a:ext cx="2164080" cy="2163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7951" y="3484753"/>
            <a:ext cx="2208012" cy="220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214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Royal Mint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Williams</dc:creator>
  <cp:lastModifiedBy>Susan Sandford</cp:lastModifiedBy>
  <cp:revision>17</cp:revision>
  <dcterms:created xsi:type="dcterms:W3CDTF">2021-09-15T13:01:47Z</dcterms:created>
  <dcterms:modified xsi:type="dcterms:W3CDTF">2021-09-21T14:29:21Z</dcterms:modified>
</cp:coreProperties>
</file>